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2" r:id="rId7"/>
    <p:sldId id="267" r:id="rId8"/>
    <p:sldId id="264" r:id="rId9"/>
    <p:sldId id="260" r:id="rId10"/>
    <p:sldId id="265" r:id="rId11"/>
    <p:sldId id="266" r:id="rId12"/>
    <p:sldId id="261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7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20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95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6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68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8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91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3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6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5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4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3253E-6362-4E3A-899C-FE013312B096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715D-B1EC-4BB6-9C76-D802C3C31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6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animalreader.ru/wp-content/uploads/2015/09/25-doistoricheskih-zhivotnyh-dozhivshih-do-nashih-dnej-animal-reader.-ru-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078"/>
            <a:ext cx="9144000" cy="682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345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Зад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9939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14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Зад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18" y="-1"/>
            <a:ext cx="916991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8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0752"/>
            <a:ext cx="9186497" cy="646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18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Зад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9" y="-99392"/>
            <a:ext cx="914638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08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" y="1124744"/>
            <a:ext cx="9319236" cy="519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236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" y="0"/>
            <a:ext cx="8991822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7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Рисунок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" y="32792"/>
            <a:ext cx="9119204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240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S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" y="-22983"/>
            <a:ext cx="9139777" cy="616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762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Рисунок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" y="0"/>
            <a:ext cx="9191625" cy="690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290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Рисунок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0" y="139700"/>
            <a:ext cx="916305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92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72391"/>
              </p:ext>
            </p:extLst>
          </p:nvPr>
        </p:nvGraphicFramePr>
        <p:xfrm>
          <a:off x="457200" y="476672"/>
          <a:ext cx="8229600" cy="576064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76064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seashell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shape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young couple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spiral staircase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huge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plant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everywhere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bright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grass carpet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stream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earthquake-proof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environment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view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en-US" sz="2400" b="1" u="none" strike="noStrike">
                          <a:solidFill>
                            <a:srgbClr val="255309"/>
                          </a:solidFill>
                          <a:effectLst/>
                        </a:rPr>
                        <a:t>mountain</a:t>
                      </a:r>
                      <a:endParaRPr lang="en-US" sz="2400" u="none" strike="noStrike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61851" marR="61851" marT="30926" marB="30926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ракушка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форма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молодая пара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винтовая лестница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огромный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растение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везде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яркий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ковер из травы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ручей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сейсмостойкий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окружение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вид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  <a:p>
                      <a:pPr algn="l" rtl="0" fontAlgn="t"/>
                      <a:r>
                        <a:rPr lang="ru-RU" sz="2400" b="1" u="none" strike="noStrike" dirty="0">
                          <a:solidFill>
                            <a:srgbClr val="68103F"/>
                          </a:solidFill>
                          <a:effectLst/>
                        </a:rPr>
                        <a:t>гора</a:t>
                      </a:r>
                      <a:endParaRPr lang="ru-RU" sz="2400" u="none" strike="noStrike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61851" marR="61851" marT="30926" marB="3092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743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697752"/>
              </p:ext>
            </p:extLst>
          </p:nvPr>
        </p:nvGraphicFramePr>
        <p:xfrm>
          <a:off x="457200" y="16002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 house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Nautilus house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rooms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What there is inside the house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Garden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174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49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Настя</cp:lastModifiedBy>
  <cp:revision>4</cp:revision>
  <dcterms:created xsi:type="dcterms:W3CDTF">2020-11-01T16:10:11Z</dcterms:created>
  <dcterms:modified xsi:type="dcterms:W3CDTF">2020-11-01T17:25:57Z</dcterms:modified>
</cp:coreProperties>
</file>